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D2E8-BFCC-4485-8436-ABB2D0648644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DCAE7-58C7-485E-847F-050E8BDC88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944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D2E8-BFCC-4485-8436-ABB2D0648644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DCAE7-58C7-485E-847F-050E8BDC88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183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D2E8-BFCC-4485-8436-ABB2D0648644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DCAE7-58C7-485E-847F-050E8BDC88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9370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D2E8-BFCC-4485-8436-ABB2D0648644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DCAE7-58C7-485E-847F-050E8BDC88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08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D2E8-BFCC-4485-8436-ABB2D0648644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DCAE7-58C7-485E-847F-050E8BDC88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268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D2E8-BFCC-4485-8436-ABB2D0648644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DCAE7-58C7-485E-847F-050E8BDC88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0195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D2E8-BFCC-4485-8436-ABB2D0648644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DCAE7-58C7-485E-847F-050E8BDC88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743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D2E8-BFCC-4485-8436-ABB2D0648644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DCAE7-58C7-485E-847F-050E8BDC88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52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D2E8-BFCC-4485-8436-ABB2D0648644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DCAE7-58C7-485E-847F-050E8BDC88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118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D2E8-BFCC-4485-8436-ABB2D0648644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DCAE7-58C7-485E-847F-050E8BDC88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8032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D2E8-BFCC-4485-8436-ABB2D0648644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DCAE7-58C7-485E-847F-050E8BDC88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863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7D2E8-BFCC-4485-8436-ABB2D0648644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DCAE7-58C7-485E-847F-050E8BDC88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33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10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1.png"/><Relationship Id="rId5" Type="http://schemas.microsoft.com/office/2007/relationships/media" Target="../media/media8.mp3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1.png"/><Relationship Id="rId5" Type="http://schemas.microsoft.com/office/2007/relationships/media" Target="../media/media12.mp3"/><Relationship Id="rId10" Type="http://schemas.openxmlformats.org/officeDocument/2006/relationships/image" Target="../media/image15.png"/><Relationship Id="rId4" Type="http://schemas.openxmlformats.org/officeDocument/2006/relationships/audio" Target="../media/media11.mp3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sz="3100" dirty="0" smtClean="0"/>
              <a:t>Séance 89 : Les dixièmes, les centièmes et les millièmes (1) CM2</a:t>
            </a:r>
            <a:r>
              <a:rPr lang="fr-FR" sz="6000" dirty="0" smtClean="0"/>
              <a:t/>
            </a:r>
            <a:br>
              <a:rPr lang="fr-FR" sz="6000" dirty="0" smtClean="0"/>
            </a:br>
            <a:r>
              <a:rPr lang="fr-FR" sz="2000" dirty="0" smtClean="0">
                <a:solidFill>
                  <a:srgbClr val="FF0000"/>
                </a:solidFill>
              </a:rPr>
              <a:t>Clique d’abord sur le symbole « son » que tu trouveras dans les diapositives, avant d’engager le travail. Des consignes et des conseils y sont donnés</a:t>
            </a:r>
            <a:r>
              <a:rPr lang="fr-FR" sz="2000" dirty="0" smtClean="0"/>
              <a:t>.</a:t>
            </a:r>
            <a:endParaRPr lang="fr-FR" sz="2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fr-FR" sz="2000" u="sng" dirty="0" smtClean="0">
                <a:solidFill>
                  <a:schemeClr val="tx1"/>
                </a:solidFill>
              </a:rPr>
              <a:t>Objectifs</a:t>
            </a:r>
            <a:r>
              <a:rPr lang="fr-FR" sz="2000" dirty="0" smtClean="0">
                <a:solidFill>
                  <a:schemeClr val="tx1"/>
                </a:solidFill>
              </a:rPr>
              <a:t> : comprendre que l’unité est partagée en millièmes et que 1 millième vaut 0,001. Exprimer une fraction dont le dénominateur est 1 000 sous la forme d’un nombre décimal et inversement. Repérer et placer un nombre décimal sur une demi-droite graduée adaptée.</a:t>
            </a:r>
          </a:p>
          <a:p>
            <a:pPr algn="l"/>
            <a:r>
              <a:rPr lang="fr-FR" sz="2000" u="sng" dirty="0" smtClean="0">
                <a:solidFill>
                  <a:schemeClr val="tx1"/>
                </a:solidFill>
              </a:rPr>
              <a:t>Compétences</a:t>
            </a:r>
            <a:r>
              <a:rPr lang="fr-FR" sz="2000" dirty="0" smtClean="0">
                <a:solidFill>
                  <a:schemeClr val="tx1"/>
                </a:solidFill>
              </a:rPr>
              <a:t> : connaître et utiliser diverses désignations orales et écrites d’un nombre décimal (fractions décimales, écritures à virgule, décompositions additives et multiplicatives)</a:t>
            </a: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5" name="intro unité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3928" y="692696"/>
            <a:ext cx="100811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2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1 – </a:t>
            </a:r>
            <a:r>
              <a:rPr lang="fr-FR" sz="4000" dirty="0" smtClean="0"/>
              <a:t>Exploration de l’illustration pleine page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82473" y="2132856"/>
            <a:ext cx="4104456" cy="2769171"/>
          </a:xfrm>
        </p:spPr>
        <p:txBody>
          <a:bodyPr>
            <a:normAutofit fontScale="40000" lnSpcReduction="20000"/>
          </a:bodyPr>
          <a:lstStyle/>
          <a:p>
            <a:endParaRPr lang="fr-FR" dirty="0" smtClean="0"/>
          </a:p>
          <a:p>
            <a:endParaRPr lang="fr-FR" dirty="0"/>
          </a:p>
          <a:p>
            <a:r>
              <a:rPr lang="fr-FR" dirty="0"/>
              <a:t> </a:t>
            </a:r>
            <a:r>
              <a:rPr lang="fr-FR" dirty="0" err="1"/>
              <a:t>Aide-toi</a:t>
            </a:r>
            <a:r>
              <a:rPr lang="fr-FR" dirty="0"/>
              <a:t> de l’illustration pour mieux comprendre (ruban, trombones, perles mauve et petites perles). Nous retrouvons ici des équivalences de fractions. </a:t>
            </a:r>
          </a:p>
          <a:p>
            <a:r>
              <a:rPr lang="fr-FR" dirty="0"/>
              <a:t>1 représente l’unité. </a:t>
            </a:r>
          </a:p>
          <a:p>
            <a:r>
              <a:rPr lang="fr-FR" dirty="0" smtClean="0"/>
              <a:t>1/10 représent</a:t>
            </a:r>
            <a:r>
              <a:rPr lang="fr-FR" dirty="0" smtClean="0"/>
              <a:t>e un trombone</a:t>
            </a:r>
            <a:r>
              <a:rPr lang="fr-FR" dirty="0" smtClean="0"/>
              <a:t> </a:t>
            </a:r>
          </a:p>
          <a:p>
            <a:r>
              <a:rPr lang="fr-FR" dirty="0" smtClean="0"/>
              <a:t>10/10 </a:t>
            </a:r>
            <a:r>
              <a:rPr lang="fr-FR" dirty="0"/>
              <a:t>= 1 </a:t>
            </a:r>
          </a:p>
          <a:p>
            <a:r>
              <a:rPr lang="fr-FR" dirty="0" smtClean="0"/>
              <a:t>1/100 représente une perle mauve </a:t>
            </a:r>
          </a:p>
          <a:p>
            <a:r>
              <a:rPr lang="fr-FR" dirty="0" smtClean="0"/>
              <a:t>10/100 </a:t>
            </a:r>
            <a:r>
              <a:rPr lang="fr-FR" dirty="0"/>
              <a:t>= </a:t>
            </a:r>
            <a:r>
              <a:rPr lang="fr-FR" dirty="0" smtClean="0"/>
              <a:t>1/10 et  100/100 </a:t>
            </a:r>
            <a:r>
              <a:rPr lang="fr-FR" dirty="0"/>
              <a:t>= </a:t>
            </a:r>
            <a:r>
              <a:rPr lang="fr-FR" dirty="0" smtClean="0"/>
              <a:t>10/10 </a:t>
            </a:r>
            <a:r>
              <a:rPr lang="fr-FR" dirty="0"/>
              <a:t>= 1 </a:t>
            </a:r>
          </a:p>
          <a:p>
            <a:r>
              <a:rPr lang="fr-FR" dirty="0" smtClean="0"/>
              <a:t>1/1 </a:t>
            </a:r>
            <a:r>
              <a:rPr lang="fr-FR" dirty="0"/>
              <a:t>000 </a:t>
            </a:r>
            <a:r>
              <a:rPr lang="fr-FR" dirty="0" smtClean="0"/>
              <a:t>représente une petite perle</a:t>
            </a:r>
          </a:p>
          <a:p>
            <a:r>
              <a:rPr lang="fr-FR" dirty="0" smtClean="0"/>
              <a:t>10/1 </a:t>
            </a:r>
            <a:r>
              <a:rPr lang="fr-FR" dirty="0"/>
              <a:t>000 = </a:t>
            </a:r>
            <a:r>
              <a:rPr lang="fr-FR" dirty="0" smtClean="0"/>
              <a:t>1/100 et  100/1 </a:t>
            </a:r>
            <a:r>
              <a:rPr lang="fr-FR" dirty="0"/>
              <a:t>000 = </a:t>
            </a:r>
            <a:r>
              <a:rPr lang="fr-FR" dirty="0" smtClean="0"/>
              <a:t>1/10 </a:t>
            </a:r>
            <a:endParaRPr lang="fr-FR" dirty="0"/>
          </a:p>
          <a:p>
            <a:r>
              <a:rPr lang="fr-FR" dirty="0"/>
              <a:t>1 </a:t>
            </a:r>
            <a:r>
              <a:rPr lang="fr-FR" dirty="0" smtClean="0"/>
              <a:t>000/1 </a:t>
            </a:r>
            <a:r>
              <a:rPr lang="fr-FR" dirty="0"/>
              <a:t>000 = </a:t>
            </a:r>
            <a:r>
              <a:rPr lang="fr-FR" dirty="0" smtClean="0"/>
              <a:t>100/100 </a:t>
            </a:r>
            <a:r>
              <a:rPr lang="fr-FR" dirty="0"/>
              <a:t>= </a:t>
            </a:r>
            <a:r>
              <a:rPr lang="fr-FR" dirty="0" smtClean="0"/>
              <a:t>10/10 </a:t>
            </a:r>
            <a:r>
              <a:rPr lang="fr-FR" dirty="0"/>
              <a:t>= 1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68760"/>
            <a:ext cx="4176464" cy="53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llustr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1916832"/>
            <a:ext cx="609600" cy="6096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67544" y="3356992"/>
            <a:ext cx="2088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Après avoir écouté une 2</a:t>
            </a:r>
            <a:r>
              <a:rPr lang="fr-FR" baseline="30000" dirty="0" smtClean="0"/>
              <a:t>ème</a:t>
            </a:r>
            <a:r>
              <a:rPr lang="fr-FR" dirty="0" smtClean="0"/>
              <a:t> fois la bande son, clique sur l’image, tu verras apparaître la solution,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238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7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48880"/>
            <a:ext cx="6184458" cy="276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2 – Mettre en situation et manipuler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4" y="1844824"/>
            <a:ext cx="7128792" cy="43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J'observ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8104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7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 – Partager l’unité en millième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700808"/>
            <a:ext cx="6409259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ntro partie guidé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0074" y="191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7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 – Partager l’unité en millièmes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6105014" cy="311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50504"/>
            <a:ext cx="7809019" cy="405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xercice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212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4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 – Partager l’unité en millièmes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70543"/>
            <a:ext cx="6777211" cy="89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xercice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59488" y="1612031"/>
            <a:ext cx="609600" cy="60960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94" y="2381511"/>
            <a:ext cx="5924153" cy="17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xercice 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77147" y="2789245"/>
            <a:ext cx="609600" cy="609600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37473"/>
            <a:ext cx="6269334" cy="100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xercice 4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08304" y="42210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24" y="5139082"/>
            <a:ext cx="7391476" cy="102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xercice 5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53360" y="5877272"/>
            <a:ext cx="598522" cy="59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0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 – Partager l’unité en millièmes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5777276" cy="118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63" y="2547738"/>
            <a:ext cx="6231396" cy="1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63" y="4077072"/>
            <a:ext cx="6312198" cy="221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xercice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16553" y="3160005"/>
            <a:ext cx="448816" cy="448816"/>
          </a:xfrm>
          <a:prstGeom prst="rect">
            <a:avLst/>
          </a:prstGeom>
        </p:spPr>
      </p:pic>
      <p:pic>
        <p:nvPicPr>
          <p:cNvPr id="6" name="Exercice 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47657" y="5085184"/>
            <a:ext cx="448816" cy="448816"/>
          </a:xfrm>
          <a:prstGeom prst="rect">
            <a:avLst/>
          </a:prstGeom>
        </p:spPr>
      </p:pic>
      <p:pic>
        <p:nvPicPr>
          <p:cNvPr id="8" name="Exercice 6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33998" y="162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9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220</Words>
  <Application>Microsoft Office PowerPoint</Application>
  <PresentationFormat>Affichage à l'écran (4:3)</PresentationFormat>
  <Paragraphs>22</Paragraphs>
  <Slides>7</Slides>
  <Notes>0</Notes>
  <HiddenSlides>0</HiddenSlides>
  <MMClips>12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Thème Office</vt:lpstr>
      <vt:lpstr>Séance 89 : Les dixièmes, les centièmes et les millièmes (1) CM2 Clique d’abord sur le symbole « son » que tu trouveras dans les diapositives, avant d’engager le travail. Des consignes et des conseils y sont donnés.</vt:lpstr>
      <vt:lpstr>1 – Exploration de l’illustration pleine page</vt:lpstr>
      <vt:lpstr>2 – Mettre en situation et manipuler</vt:lpstr>
      <vt:lpstr>3 – Partager l’unité en millième</vt:lpstr>
      <vt:lpstr>3 – Partager l’unité en millièmes</vt:lpstr>
      <vt:lpstr>3 – Partager l’unité en millièmes</vt:lpstr>
      <vt:lpstr>3 – Partager l’unité en millièmes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Séance 89 : Les dixièmes, les centièmes et les millièmes (1) CM2 Clique d’abord sur le symbole « son » que tu trouveras dans les diapositives suivantes, avant d’engager le travail. Des consignes et des conseils y sont donnés.</dc:title>
  <dc:creator>GILBERT Véro &amp; laure</dc:creator>
  <cp:lastModifiedBy>GILBERT Véro &amp; laure</cp:lastModifiedBy>
  <cp:revision>16</cp:revision>
  <dcterms:created xsi:type="dcterms:W3CDTF">2021-04-07T08:38:50Z</dcterms:created>
  <dcterms:modified xsi:type="dcterms:W3CDTF">2022-03-24T07:47:06Z</dcterms:modified>
</cp:coreProperties>
</file>